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  <p:sldMasterId id="2147483684" r:id="rId2"/>
    <p:sldMasterId id="2147483685" r:id="rId3"/>
  </p:sldMasterIdLst>
  <p:notesMasterIdLst>
    <p:notesMasterId r:id="rId19"/>
  </p:notesMasterIdLst>
  <p:sldIdLst>
    <p:sldId id="256" r:id="rId4"/>
    <p:sldId id="257" r:id="rId5"/>
    <p:sldId id="258" r:id="rId6"/>
    <p:sldId id="259" r:id="rId7"/>
    <p:sldId id="260" r:id="rId8"/>
    <p:sldId id="27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20"/>
      <p:bold r:id="rId21"/>
      <p:italic r:id="rId22"/>
      <p:boldItalic r:id="rId23"/>
    </p:embeddedFont>
    <p:embeddedFont>
      <p:font typeface="Helvetica Neue" panose="020B0604020202020204" charset="0"/>
      <p:regular r:id="rId24"/>
      <p:bold r:id="rId25"/>
      <p:italic r:id="rId26"/>
      <p:boldItalic r:id="rId27"/>
    </p:embeddedFont>
    <p:embeddedFont>
      <p:font typeface="Merriweather" panose="00000500000000000000" pitchFamily="2" charset="0"/>
      <p:regular r:id="rId28"/>
      <p:bold r:id="rId29"/>
      <p:italic r:id="rId30"/>
      <p:boldItalic r:id="rId31"/>
    </p:embeddedFont>
    <p:embeddedFont>
      <p:font typeface="Merriweather Light" panose="00000400000000000000" pitchFamily="2" charset="0"/>
      <p:regular r:id="rId32"/>
      <p:bold r:id="rId33"/>
      <p:italic r:id="rId34"/>
      <p:boldItalic r:id="rId35"/>
    </p:embeddedFont>
    <p:embeddedFont>
      <p:font typeface="Merriweather Sans" pitchFamily="2" charset="0"/>
      <p:regular r:id="rId36"/>
      <p:bold r:id="rId37"/>
      <p:italic r:id="rId38"/>
      <p:boldItalic r:id="rId39"/>
    </p:embeddedFont>
    <p:embeddedFont>
      <p:font typeface="Nunito" pitchFamily="2" charset="0"/>
      <p:regular r:id="rId40"/>
      <p:bold r:id="rId41"/>
      <p:italic r:id="rId42"/>
      <p:boldItalic r:id="rId43"/>
    </p:embeddedFont>
    <p:embeddedFont>
      <p:font typeface="Nunito Sans" pitchFamily="2" charset="0"/>
      <p:regular r:id="rId44"/>
      <p:bold r:id="rId45"/>
      <p:italic r:id="rId46"/>
      <p:boldItalic r:id="rId47"/>
    </p:embeddedFont>
    <p:embeddedFont>
      <p:font typeface="Proxima Nova" panose="020B0604020202020204" charset="0"/>
      <p:regular r:id="rId48"/>
      <p:bold r:id="rId49"/>
      <p:italic r:id="rId50"/>
      <p:boldItalic r:id="rId51"/>
    </p:embeddedFont>
    <p:embeddedFont>
      <p:font typeface="Roboto" panose="02000000000000000000" pitchFamily="2" charset="0"/>
      <p:regular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1134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font" Target="fonts/font28.fntdata"/><Relationship Id="rId50" Type="http://schemas.openxmlformats.org/officeDocument/2006/relationships/font" Target="fonts/font31.fntdata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10.fntdata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font" Target="fonts/font26.fntdata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52" Type="http://schemas.openxmlformats.org/officeDocument/2006/relationships/font" Target="fonts/font3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font" Target="fonts/font29.fntdata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font" Target="fonts/font32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font" Target="fonts/font27.fntdata"/><Relationship Id="rId20" Type="http://schemas.openxmlformats.org/officeDocument/2006/relationships/font" Target="fonts/font1.fntdata"/><Relationship Id="rId41" Type="http://schemas.openxmlformats.org/officeDocument/2006/relationships/font" Target="fonts/font22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openxmlformats.org/officeDocument/2006/relationships/font" Target="fonts/font30.fntdata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27ff3ab5996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27ff3ab5996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b292a6a24b_4_1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b292a6a24b_4_148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2f34c8dc71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2f34c8dc717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27ff3ab5996_0_1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27ff3ab5996_0_1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27ff3ab5996_0_1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27ff3ab5996_0_1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27ff3ab5996_0_1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27ff3ab5996_0_13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7ff3ab5996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27ff3ab5996_0_2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b292a6a24b_4_1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b292a6a24b_4_14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b292a6a24b_4_1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b292a6a24b_4_14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b292a6a24b_4_1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b292a6a24b_4_14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b292a6a24b_4_1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b292a6a24b_4_144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2f34c8dc71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2f34c8dc717_0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b292a6a24b_4_1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b292a6a24b_4_149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b292a6a24b_4_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b292a6a24b_4_14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BLANK_1">
    <p:bg>
      <p:bgPr>
        <a:solidFill>
          <a:schemeClr val="accen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1149600" y="3974525"/>
            <a:ext cx="68448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Roboto"/>
              <a:buNone/>
            </a:pPr>
            <a:endParaRPr sz="2100" b="1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-16506" y="3519700"/>
            <a:ext cx="9177000" cy="127200"/>
          </a:xfrm>
          <a:prstGeom prst="rect">
            <a:avLst/>
          </a:prstGeom>
          <a:solidFill>
            <a:srgbClr val="1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4011" y="492852"/>
            <a:ext cx="1417427" cy="23677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/>
          <p:nvPr/>
        </p:nvSpPr>
        <p:spPr>
          <a:xfrm>
            <a:off x="602375" y="3763775"/>
            <a:ext cx="584700" cy="43500"/>
          </a:xfrm>
          <a:prstGeom prst="rect">
            <a:avLst/>
          </a:prstGeom>
          <a:solidFill>
            <a:srgbClr val="FFC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481625" y="1661408"/>
            <a:ext cx="4995600" cy="20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4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/>
          </p:nvPr>
        </p:nvSpPr>
        <p:spPr>
          <a:xfrm>
            <a:off x="481625" y="1214325"/>
            <a:ext cx="49956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Nunito Sans"/>
              <a:buNone/>
              <a:defRPr sz="1600">
                <a:solidFill>
                  <a:schemeClr val="accent3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3"/>
          </p:nvPr>
        </p:nvSpPr>
        <p:spPr>
          <a:xfrm>
            <a:off x="489681" y="4077301"/>
            <a:ext cx="4995600" cy="6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erriweather"/>
              <a:buNone/>
              <a:defRPr sz="1200" b="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opic">
  <p:cSld name="Title &amp; Subtitle copy_1_1">
    <p:bg>
      <p:bgPr>
        <a:solidFill>
          <a:schemeClr val="accent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850500" y="2202450"/>
            <a:ext cx="74430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grpSp>
        <p:nvGrpSpPr>
          <p:cNvPr id="60" name="Google Shape;60;p14"/>
          <p:cNvGrpSpPr/>
          <p:nvPr/>
        </p:nvGrpSpPr>
        <p:grpSpPr>
          <a:xfrm>
            <a:off x="0" y="4214375"/>
            <a:ext cx="3205550" cy="940800"/>
            <a:chOff x="-7375" y="4207325"/>
            <a:chExt cx="3205550" cy="940800"/>
          </a:xfrm>
        </p:grpSpPr>
        <p:cxnSp>
          <p:nvCxnSpPr>
            <p:cNvPr id="61" name="Google Shape;61;p14"/>
            <p:cNvCxnSpPr/>
            <p:nvPr/>
          </p:nvCxnSpPr>
          <p:spPr>
            <a:xfrm rot="10800000" flipH="1">
              <a:off x="-7375" y="4208925"/>
              <a:ext cx="2490300" cy="5034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" name="Google Shape;62;p14"/>
            <p:cNvCxnSpPr/>
            <p:nvPr/>
          </p:nvCxnSpPr>
          <p:spPr>
            <a:xfrm rot="10800000" flipH="1">
              <a:off x="1070975" y="4213625"/>
              <a:ext cx="1409700" cy="9345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" name="Google Shape;63;p14"/>
            <p:cNvCxnSpPr/>
            <p:nvPr/>
          </p:nvCxnSpPr>
          <p:spPr>
            <a:xfrm rot="10800000">
              <a:off x="2478175" y="4207325"/>
              <a:ext cx="720000" cy="9408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4" name="Google Shape;64;p14"/>
          <p:cNvGrpSpPr/>
          <p:nvPr/>
        </p:nvGrpSpPr>
        <p:grpSpPr>
          <a:xfrm rot="10800000">
            <a:off x="5938450" y="0"/>
            <a:ext cx="3205550" cy="940800"/>
            <a:chOff x="-7375" y="4207325"/>
            <a:chExt cx="3205550" cy="940800"/>
          </a:xfrm>
        </p:grpSpPr>
        <p:cxnSp>
          <p:nvCxnSpPr>
            <p:cNvPr id="65" name="Google Shape;65;p14"/>
            <p:cNvCxnSpPr/>
            <p:nvPr/>
          </p:nvCxnSpPr>
          <p:spPr>
            <a:xfrm rot="10800000" flipH="1">
              <a:off x="-7375" y="4208925"/>
              <a:ext cx="2490300" cy="5034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14"/>
            <p:cNvCxnSpPr/>
            <p:nvPr/>
          </p:nvCxnSpPr>
          <p:spPr>
            <a:xfrm rot="10800000" flipH="1">
              <a:off x="1070975" y="4213625"/>
              <a:ext cx="1409700" cy="9345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" name="Google Shape;67;p14"/>
            <p:cNvCxnSpPr/>
            <p:nvPr/>
          </p:nvCxnSpPr>
          <p:spPr>
            <a:xfrm rot="10800000">
              <a:off x="2478175" y="4207325"/>
              <a:ext cx="720000" cy="9408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tandard 2">
  <p:cSld name="TITLE_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Proxima Nova"/>
              <a:buNone/>
              <a:defRPr sz="2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485800" y="1124025"/>
            <a:ext cx="460500" cy="49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81000" y="1435790"/>
            <a:ext cx="3452400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Georgia"/>
              <a:buChar char="●"/>
              <a:defRPr sz="1200"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Font typeface="Georgia"/>
              <a:buChar char="○"/>
              <a:defRPr sz="1200"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Font typeface="Georgia"/>
              <a:buChar char="■"/>
              <a:defRPr sz="1200"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Font typeface="Georgia"/>
              <a:buChar char="●"/>
              <a:defRPr sz="1200"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Font typeface="Georgia"/>
              <a:buChar char="○"/>
              <a:defRPr sz="1200"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Font typeface="Georgia"/>
              <a:buChar char="■"/>
              <a:defRPr sz="1200"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Font typeface="Georgia"/>
              <a:buChar char="●"/>
              <a:defRPr sz="1200"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Font typeface="Georgia"/>
              <a:buChar char="○"/>
              <a:defRPr sz="1200"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Font typeface="Georgia"/>
              <a:buChar char="■"/>
              <a:defRPr sz="1200"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8651249" y="4824025"/>
            <a:ext cx="3306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sz="900">
              <a:solidFill>
                <a:srgbClr val="999999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type="blank">
  <p:cSld name="BLAN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525950" y="1996138"/>
            <a:ext cx="6092100" cy="3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title" idx="2"/>
          </p:nvPr>
        </p:nvSpPr>
        <p:spPr>
          <a:xfrm>
            <a:off x="2442450" y="2815693"/>
            <a:ext cx="4259100" cy="1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 idx="3"/>
          </p:nvPr>
        </p:nvSpPr>
        <p:spPr>
          <a:xfrm>
            <a:off x="2442450" y="2982958"/>
            <a:ext cx="4259100" cy="1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tandard">
  <p:cSld name="TITLE_2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Proxima Nova"/>
              <a:buNone/>
              <a:defRPr sz="2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/>
          <p:nvPr/>
        </p:nvSpPr>
        <p:spPr>
          <a:xfrm>
            <a:off x="485800" y="1124025"/>
            <a:ext cx="460500" cy="49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381000" y="1435790"/>
            <a:ext cx="3452400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Georgia"/>
              <a:buChar char="●"/>
              <a:defRPr sz="1200"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04800" rtl="0">
              <a:spcBef>
                <a:spcPts val="1000"/>
              </a:spcBef>
              <a:spcAft>
                <a:spcPts val="0"/>
              </a:spcAft>
              <a:buSzPts val="1200"/>
              <a:buFont typeface="Georgia"/>
              <a:buChar char="○"/>
              <a:defRPr sz="1200"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04800" rtl="0">
              <a:spcBef>
                <a:spcPts val="1000"/>
              </a:spcBef>
              <a:spcAft>
                <a:spcPts val="0"/>
              </a:spcAft>
              <a:buSzPts val="1200"/>
              <a:buFont typeface="Georgia"/>
              <a:buChar char="■"/>
              <a:defRPr sz="1200"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04800" rtl="0">
              <a:spcBef>
                <a:spcPts val="1000"/>
              </a:spcBef>
              <a:spcAft>
                <a:spcPts val="0"/>
              </a:spcAft>
              <a:buSzPts val="1200"/>
              <a:buFont typeface="Georgia"/>
              <a:buChar char="●"/>
              <a:defRPr sz="1200"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04800" rtl="0">
              <a:spcBef>
                <a:spcPts val="1000"/>
              </a:spcBef>
              <a:spcAft>
                <a:spcPts val="0"/>
              </a:spcAft>
              <a:buSzPts val="1200"/>
              <a:buFont typeface="Georgia"/>
              <a:buChar char="○"/>
              <a:defRPr sz="1200"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04800" rtl="0">
              <a:spcBef>
                <a:spcPts val="1000"/>
              </a:spcBef>
              <a:spcAft>
                <a:spcPts val="0"/>
              </a:spcAft>
              <a:buSzPts val="1200"/>
              <a:buFont typeface="Georgia"/>
              <a:buChar char="■"/>
              <a:defRPr sz="1200"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04800" rtl="0">
              <a:spcBef>
                <a:spcPts val="1000"/>
              </a:spcBef>
              <a:spcAft>
                <a:spcPts val="0"/>
              </a:spcAft>
              <a:buSzPts val="1200"/>
              <a:buFont typeface="Georgia"/>
              <a:buChar char="●"/>
              <a:defRPr sz="1200"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04800" rtl="0">
              <a:spcBef>
                <a:spcPts val="1000"/>
              </a:spcBef>
              <a:spcAft>
                <a:spcPts val="0"/>
              </a:spcAft>
              <a:buSzPts val="1200"/>
              <a:buFont typeface="Georgia"/>
              <a:buChar char="○"/>
              <a:defRPr sz="1200"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04800" rtl="0">
              <a:spcBef>
                <a:spcPts val="1000"/>
              </a:spcBef>
              <a:spcAft>
                <a:spcPts val="1000"/>
              </a:spcAft>
              <a:buSzPts val="1200"/>
              <a:buFont typeface="Georgia"/>
              <a:buChar char="■"/>
              <a:defRPr sz="1200"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/>
          <p:nvPr/>
        </p:nvSpPr>
        <p:spPr>
          <a:xfrm>
            <a:off x="8651249" y="4824025"/>
            <a:ext cx="3306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sz="900">
              <a:solidFill>
                <a:srgbClr val="999999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">
  <p:cSld name="Title &amp; Subtitle copy_1_1">
    <p:bg>
      <p:bgPr>
        <a:solidFill>
          <a:srgbClr val="434343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9"/>
          <p:cNvGrpSpPr/>
          <p:nvPr/>
        </p:nvGrpSpPr>
        <p:grpSpPr>
          <a:xfrm>
            <a:off x="125" y="0"/>
            <a:ext cx="9143740" cy="644743"/>
            <a:chOff x="125" y="0"/>
            <a:chExt cx="9143740" cy="644743"/>
          </a:xfrm>
        </p:grpSpPr>
        <p:grpSp>
          <p:nvGrpSpPr>
            <p:cNvPr id="88" name="Google Shape;88;p19"/>
            <p:cNvGrpSpPr/>
            <p:nvPr/>
          </p:nvGrpSpPr>
          <p:grpSpPr>
            <a:xfrm>
              <a:off x="125" y="0"/>
              <a:ext cx="3047649" cy="322368"/>
              <a:chOff x="137" y="0"/>
              <a:chExt cx="9143863" cy="967200"/>
            </a:xfrm>
          </p:grpSpPr>
          <p:sp>
            <p:nvSpPr>
              <p:cNvPr id="89" name="Google Shape;89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" name="Google Shape;98;p19"/>
            <p:cNvGrpSpPr/>
            <p:nvPr/>
          </p:nvGrpSpPr>
          <p:grpSpPr>
            <a:xfrm>
              <a:off x="3048305" y="0"/>
              <a:ext cx="3047649" cy="322368"/>
              <a:chOff x="137" y="0"/>
              <a:chExt cx="9143863" cy="967200"/>
            </a:xfrm>
          </p:grpSpPr>
          <p:sp>
            <p:nvSpPr>
              <p:cNvPr id="99" name="Google Shape;99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" name="Google Shape;108;p19"/>
            <p:cNvGrpSpPr/>
            <p:nvPr/>
          </p:nvGrpSpPr>
          <p:grpSpPr>
            <a:xfrm>
              <a:off x="6096216" y="0"/>
              <a:ext cx="3047649" cy="322368"/>
              <a:chOff x="137" y="0"/>
              <a:chExt cx="9143863" cy="967200"/>
            </a:xfrm>
          </p:grpSpPr>
          <p:sp>
            <p:nvSpPr>
              <p:cNvPr id="109" name="Google Shape;109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19"/>
            <p:cNvGrpSpPr/>
            <p:nvPr/>
          </p:nvGrpSpPr>
          <p:grpSpPr>
            <a:xfrm>
              <a:off x="125" y="322375"/>
              <a:ext cx="3047649" cy="322368"/>
              <a:chOff x="137" y="0"/>
              <a:chExt cx="9143863" cy="967200"/>
            </a:xfrm>
          </p:grpSpPr>
          <p:sp>
            <p:nvSpPr>
              <p:cNvPr id="119" name="Google Shape;119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" name="Google Shape;128;p19"/>
            <p:cNvGrpSpPr/>
            <p:nvPr/>
          </p:nvGrpSpPr>
          <p:grpSpPr>
            <a:xfrm>
              <a:off x="3048305" y="322375"/>
              <a:ext cx="3047649" cy="322368"/>
              <a:chOff x="137" y="0"/>
              <a:chExt cx="9143863" cy="967200"/>
            </a:xfrm>
          </p:grpSpPr>
          <p:sp>
            <p:nvSpPr>
              <p:cNvPr id="129" name="Google Shape;129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19"/>
            <p:cNvGrpSpPr/>
            <p:nvPr/>
          </p:nvGrpSpPr>
          <p:grpSpPr>
            <a:xfrm>
              <a:off x="6096216" y="322375"/>
              <a:ext cx="3047649" cy="322368"/>
              <a:chOff x="137" y="0"/>
              <a:chExt cx="9143863" cy="967200"/>
            </a:xfrm>
          </p:grpSpPr>
          <p:sp>
            <p:nvSpPr>
              <p:cNvPr id="139" name="Google Shape;139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" name="Google Shape;148;p19"/>
          <p:cNvGrpSpPr/>
          <p:nvPr/>
        </p:nvGrpSpPr>
        <p:grpSpPr>
          <a:xfrm>
            <a:off x="125" y="644750"/>
            <a:ext cx="9143740" cy="644743"/>
            <a:chOff x="125" y="0"/>
            <a:chExt cx="9143740" cy="644743"/>
          </a:xfrm>
        </p:grpSpPr>
        <p:grpSp>
          <p:nvGrpSpPr>
            <p:cNvPr id="149" name="Google Shape;149;p19"/>
            <p:cNvGrpSpPr/>
            <p:nvPr/>
          </p:nvGrpSpPr>
          <p:grpSpPr>
            <a:xfrm>
              <a:off x="125" y="0"/>
              <a:ext cx="3047649" cy="322368"/>
              <a:chOff x="137" y="0"/>
              <a:chExt cx="9143863" cy="967200"/>
            </a:xfrm>
          </p:grpSpPr>
          <p:sp>
            <p:nvSpPr>
              <p:cNvPr id="150" name="Google Shape;150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9"/>
            <p:cNvGrpSpPr/>
            <p:nvPr/>
          </p:nvGrpSpPr>
          <p:grpSpPr>
            <a:xfrm>
              <a:off x="3048305" y="0"/>
              <a:ext cx="3047649" cy="322368"/>
              <a:chOff x="137" y="0"/>
              <a:chExt cx="9143863" cy="967200"/>
            </a:xfrm>
          </p:grpSpPr>
          <p:sp>
            <p:nvSpPr>
              <p:cNvPr id="160" name="Google Shape;160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9"/>
            <p:cNvGrpSpPr/>
            <p:nvPr/>
          </p:nvGrpSpPr>
          <p:grpSpPr>
            <a:xfrm>
              <a:off x="6096216" y="0"/>
              <a:ext cx="3047649" cy="322368"/>
              <a:chOff x="137" y="0"/>
              <a:chExt cx="9143863" cy="967200"/>
            </a:xfrm>
          </p:grpSpPr>
          <p:sp>
            <p:nvSpPr>
              <p:cNvPr id="170" name="Google Shape;170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" name="Google Shape;179;p19"/>
            <p:cNvGrpSpPr/>
            <p:nvPr/>
          </p:nvGrpSpPr>
          <p:grpSpPr>
            <a:xfrm>
              <a:off x="125" y="322375"/>
              <a:ext cx="3047649" cy="322368"/>
              <a:chOff x="137" y="0"/>
              <a:chExt cx="9143863" cy="967200"/>
            </a:xfrm>
          </p:grpSpPr>
          <p:sp>
            <p:nvSpPr>
              <p:cNvPr id="180" name="Google Shape;180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9"/>
            <p:cNvGrpSpPr/>
            <p:nvPr/>
          </p:nvGrpSpPr>
          <p:grpSpPr>
            <a:xfrm>
              <a:off x="3048305" y="322375"/>
              <a:ext cx="3047649" cy="322368"/>
              <a:chOff x="137" y="0"/>
              <a:chExt cx="9143863" cy="967200"/>
            </a:xfrm>
          </p:grpSpPr>
          <p:sp>
            <p:nvSpPr>
              <p:cNvPr id="190" name="Google Shape;190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" name="Google Shape;199;p19"/>
            <p:cNvGrpSpPr/>
            <p:nvPr/>
          </p:nvGrpSpPr>
          <p:grpSpPr>
            <a:xfrm>
              <a:off x="6096216" y="322375"/>
              <a:ext cx="3047649" cy="322368"/>
              <a:chOff x="137" y="0"/>
              <a:chExt cx="9143863" cy="967200"/>
            </a:xfrm>
          </p:grpSpPr>
          <p:sp>
            <p:nvSpPr>
              <p:cNvPr id="200" name="Google Shape;200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" name="Google Shape;209;p19"/>
          <p:cNvGrpSpPr/>
          <p:nvPr/>
        </p:nvGrpSpPr>
        <p:grpSpPr>
          <a:xfrm>
            <a:off x="125" y="1289500"/>
            <a:ext cx="9143740" cy="644743"/>
            <a:chOff x="125" y="0"/>
            <a:chExt cx="9143740" cy="644743"/>
          </a:xfrm>
        </p:grpSpPr>
        <p:grpSp>
          <p:nvGrpSpPr>
            <p:cNvPr id="210" name="Google Shape;210;p19"/>
            <p:cNvGrpSpPr/>
            <p:nvPr/>
          </p:nvGrpSpPr>
          <p:grpSpPr>
            <a:xfrm>
              <a:off x="125" y="0"/>
              <a:ext cx="3047649" cy="322368"/>
              <a:chOff x="137" y="0"/>
              <a:chExt cx="9143863" cy="967200"/>
            </a:xfrm>
          </p:grpSpPr>
          <p:sp>
            <p:nvSpPr>
              <p:cNvPr id="211" name="Google Shape;211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19"/>
            <p:cNvGrpSpPr/>
            <p:nvPr/>
          </p:nvGrpSpPr>
          <p:grpSpPr>
            <a:xfrm>
              <a:off x="3048305" y="0"/>
              <a:ext cx="3047649" cy="322368"/>
              <a:chOff x="137" y="0"/>
              <a:chExt cx="9143863" cy="967200"/>
            </a:xfrm>
          </p:grpSpPr>
          <p:sp>
            <p:nvSpPr>
              <p:cNvPr id="221" name="Google Shape;221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19"/>
            <p:cNvGrpSpPr/>
            <p:nvPr/>
          </p:nvGrpSpPr>
          <p:grpSpPr>
            <a:xfrm>
              <a:off x="6096216" y="0"/>
              <a:ext cx="3047649" cy="322368"/>
              <a:chOff x="137" y="0"/>
              <a:chExt cx="9143863" cy="967200"/>
            </a:xfrm>
          </p:grpSpPr>
          <p:sp>
            <p:nvSpPr>
              <p:cNvPr id="231" name="Google Shape;231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" name="Google Shape;240;p19"/>
            <p:cNvGrpSpPr/>
            <p:nvPr/>
          </p:nvGrpSpPr>
          <p:grpSpPr>
            <a:xfrm>
              <a:off x="125" y="322375"/>
              <a:ext cx="3047649" cy="322368"/>
              <a:chOff x="137" y="0"/>
              <a:chExt cx="9143863" cy="967200"/>
            </a:xfrm>
          </p:grpSpPr>
          <p:sp>
            <p:nvSpPr>
              <p:cNvPr id="241" name="Google Shape;241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19"/>
            <p:cNvGrpSpPr/>
            <p:nvPr/>
          </p:nvGrpSpPr>
          <p:grpSpPr>
            <a:xfrm>
              <a:off x="3048305" y="322375"/>
              <a:ext cx="3047649" cy="322368"/>
              <a:chOff x="137" y="0"/>
              <a:chExt cx="9143863" cy="967200"/>
            </a:xfrm>
          </p:grpSpPr>
          <p:sp>
            <p:nvSpPr>
              <p:cNvPr id="251" name="Google Shape;251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19"/>
            <p:cNvGrpSpPr/>
            <p:nvPr/>
          </p:nvGrpSpPr>
          <p:grpSpPr>
            <a:xfrm>
              <a:off x="6096216" y="322375"/>
              <a:ext cx="3047649" cy="322368"/>
              <a:chOff x="137" y="0"/>
              <a:chExt cx="9143863" cy="967200"/>
            </a:xfrm>
          </p:grpSpPr>
          <p:sp>
            <p:nvSpPr>
              <p:cNvPr id="261" name="Google Shape;261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0" name="Google Shape;270;p19"/>
          <p:cNvGrpSpPr/>
          <p:nvPr/>
        </p:nvGrpSpPr>
        <p:grpSpPr>
          <a:xfrm>
            <a:off x="125" y="1934250"/>
            <a:ext cx="9143740" cy="644743"/>
            <a:chOff x="125" y="0"/>
            <a:chExt cx="9143740" cy="644743"/>
          </a:xfrm>
        </p:grpSpPr>
        <p:grpSp>
          <p:nvGrpSpPr>
            <p:cNvPr id="271" name="Google Shape;271;p19"/>
            <p:cNvGrpSpPr/>
            <p:nvPr/>
          </p:nvGrpSpPr>
          <p:grpSpPr>
            <a:xfrm>
              <a:off x="125" y="0"/>
              <a:ext cx="3047649" cy="322368"/>
              <a:chOff x="137" y="0"/>
              <a:chExt cx="9143863" cy="967200"/>
            </a:xfrm>
          </p:grpSpPr>
          <p:sp>
            <p:nvSpPr>
              <p:cNvPr id="272" name="Google Shape;272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19"/>
            <p:cNvGrpSpPr/>
            <p:nvPr/>
          </p:nvGrpSpPr>
          <p:grpSpPr>
            <a:xfrm>
              <a:off x="3048305" y="0"/>
              <a:ext cx="3047649" cy="322368"/>
              <a:chOff x="137" y="0"/>
              <a:chExt cx="9143863" cy="967200"/>
            </a:xfrm>
          </p:grpSpPr>
          <p:sp>
            <p:nvSpPr>
              <p:cNvPr id="282" name="Google Shape;282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" name="Google Shape;291;p19"/>
            <p:cNvGrpSpPr/>
            <p:nvPr/>
          </p:nvGrpSpPr>
          <p:grpSpPr>
            <a:xfrm>
              <a:off x="6096216" y="0"/>
              <a:ext cx="3047649" cy="322368"/>
              <a:chOff x="137" y="0"/>
              <a:chExt cx="9143863" cy="967200"/>
            </a:xfrm>
          </p:grpSpPr>
          <p:sp>
            <p:nvSpPr>
              <p:cNvPr id="292" name="Google Shape;292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1" name="Google Shape;301;p19"/>
            <p:cNvGrpSpPr/>
            <p:nvPr/>
          </p:nvGrpSpPr>
          <p:grpSpPr>
            <a:xfrm>
              <a:off x="125" y="322375"/>
              <a:ext cx="3047649" cy="322368"/>
              <a:chOff x="137" y="0"/>
              <a:chExt cx="9143863" cy="967200"/>
            </a:xfrm>
          </p:grpSpPr>
          <p:sp>
            <p:nvSpPr>
              <p:cNvPr id="302" name="Google Shape;302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1" name="Google Shape;311;p19"/>
            <p:cNvGrpSpPr/>
            <p:nvPr/>
          </p:nvGrpSpPr>
          <p:grpSpPr>
            <a:xfrm>
              <a:off x="3048305" y="322375"/>
              <a:ext cx="3047649" cy="322368"/>
              <a:chOff x="137" y="0"/>
              <a:chExt cx="9143863" cy="967200"/>
            </a:xfrm>
          </p:grpSpPr>
          <p:sp>
            <p:nvSpPr>
              <p:cNvPr id="312" name="Google Shape;312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" name="Google Shape;321;p19"/>
            <p:cNvGrpSpPr/>
            <p:nvPr/>
          </p:nvGrpSpPr>
          <p:grpSpPr>
            <a:xfrm>
              <a:off x="6096216" y="322375"/>
              <a:ext cx="3047649" cy="322368"/>
              <a:chOff x="137" y="0"/>
              <a:chExt cx="9143863" cy="967200"/>
            </a:xfrm>
          </p:grpSpPr>
          <p:sp>
            <p:nvSpPr>
              <p:cNvPr id="322" name="Google Shape;322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1" name="Google Shape;331;p19"/>
          <p:cNvGrpSpPr/>
          <p:nvPr/>
        </p:nvGrpSpPr>
        <p:grpSpPr>
          <a:xfrm>
            <a:off x="125" y="2579000"/>
            <a:ext cx="9143740" cy="644743"/>
            <a:chOff x="125" y="0"/>
            <a:chExt cx="9143740" cy="644743"/>
          </a:xfrm>
        </p:grpSpPr>
        <p:grpSp>
          <p:nvGrpSpPr>
            <p:cNvPr id="332" name="Google Shape;332;p19"/>
            <p:cNvGrpSpPr/>
            <p:nvPr/>
          </p:nvGrpSpPr>
          <p:grpSpPr>
            <a:xfrm>
              <a:off x="125" y="0"/>
              <a:ext cx="3047649" cy="322368"/>
              <a:chOff x="137" y="0"/>
              <a:chExt cx="9143863" cy="967200"/>
            </a:xfrm>
          </p:grpSpPr>
          <p:sp>
            <p:nvSpPr>
              <p:cNvPr id="333" name="Google Shape;333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" name="Google Shape;342;p19"/>
            <p:cNvGrpSpPr/>
            <p:nvPr/>
          </p:nvGrpSpPr>
          <p:grpSpPr>
            <a:xfrm>
              <a:off x="3048305" y="0"/>
              <a:ext cx="3047649" cy="322368"/>
              <a:chOff x="137" y="0"/>
              <a:chExt cx="9143863" cy="967200"/>
            </a:xfrm>
          </p:grpSpPr>
          <p:sp>
            <p:nvSpPr>
              <p:cNvPr id="343" name="Google Shape;343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352;p19"/>
            <p:cNvGrpSpPr/>
            <p:nvPr/>
          </p:nvGrpSpPr>
          <p:grpSpPr>
            <a:xfrm>
              <a:off x="6096216" y="0"/>
              <a:ext cx="3047649" cy="322368"/>
              <a:chOff x="137" y="0"/>
              <a:chExt cx="9143863" cy="967200"/>
            </a:xfrm>
          </p:grpSpPr>
          <p:sp>
            <p:nvSpPr>
              <p:cNvPr id="353" name="Google Shape;353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" name="Google Shape;362;p19"/>
            <p:cNvGrpSpPr/>
            <p:nvPr/>
          </p:nvGrpSpPr>
          <p:grpSpPr>
            <a:xfrm>
              <a:off x="125" y="322375"/>
              <a:ext cx="3047649" cy="322368"/>
              <a:chOff x="137" y="0"/>
              <a:chExt cx="9143863" cy="967200"/>
            </a:xfrm>
          </p:grpSpPr>
          <p:sp>
            <p:nvSpPr>
              <p:cNvPr id="363" name="Google Shape;363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19"/>
            <p:cNvGrpSpPr/>
            <p:nvPr/>
          </p:nvGrpSpPr>
          <p:grpSpPr>
            <a:xfrm>
              <a:off x="3048305" y="322375"/>
              <a:ext cx="3047649" cy="322368"/>
              <a:chOff x="137" y="0"/>
              <a:chExt cx="9143863" cy="967200"/>
            </a:xfrm>
          </p:grpSpPr>
          <p:sp>
            <p:nvSpPr>
              <p:cNvPr id="373" name="Google Shape;373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" name="Google Shape;382;p19"/>
            <p:cNvGrpSpPr/>
            <p:nvPr/>
          </p:nvGrpSpPr>
          <p:grpSpPr>
            <a:xfrm>
              <a:off x="6096216" y="322375"/>
              <a:ext cx="3047649" cy="322368"/>
              <a:chOff x="137" y="0"/>
              <a:chExt cx="9143863" cy="967200"/>
            </a:xfrm>
          </p:grpSpPr>
          <p:sp>
            <p:nvSpPr>
              <p:cNvPr id="383" name="Google Shape;383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2" name="Google Shape;392;p19"/>
          <p:cNvGrpSpPr/>
          <p:nvPr/>
        </p:nvGrpSpPr>
        <p:grpSpPr>
          <a:xfrm>
            <a:off x="125" y="3223750"/>
            <a:ext cx="9143740" cy="644743"/>
            <a:chOff x="125" y="0"/>
            <a:chExt cx="9143740" cy="644743"/>
          </a:xfrm>
        </p:grpSpPr>
        <p:grpSp>
          <p:nvGrpSpPr>
            <p:cNvPr id="393" name="Google Shape;393;p19"/>
            <p:cNvGrpSpPr/>
            <p:nvPr/>
          </p:nvGrpSpPr>
          <p:grpSpPr>
            <a:xfrm>
              <a:off x="125" y="0"/>
              <a:ext cx="3047649" cy="322368"/>
              <a:chOff x="137" y="0"/>
              <a:chExt cx="9143863" cy="967200"/>
            </a:xfrm>
          </p:grpSpPr>
          <p:sp>
            <p:nvSpPr>
              <p:cNvPr id="394" name="Google Shape;394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3" name="Google Shape;403;p19"/>
            <p:cNvGrpSpPr/>
            <p:nvPr/>
          </p:nvGrpSpPr>
          <p:grpSpPr>
            <a:xfrm>
              <a:off x="3048305" y="0"/>
              <a:ext cx="3047649" cy="322368"/>
              <a:chOff x="137" y="0"/>
              <a:chExt cx="9143863" cy="967200"/>
            </a:xfrm>
          </p:grpSpPr>
          <p:sp>
            <p:nvSpPr>
              <p:cNvPr id="404" name="Google Shape;404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" name="Google Shape;413;p19"/>
            <p:cNvGrpSpPr/>
            <p:nvPr/>
          </p:nvGrpSpPr>
          <p:grpSpPr>
            <a:xfrm>
              <a:off x="6096216" y="0"/>
              <a:ext cx="3047649" cy="322368"/>
              <a:chOff x="137" y="0"/>
              <a:chExt cx="9143863" cy="967200"/>
            </a:xfrm>
          </p:grpSpPr>
          <p:sp>
            <p:nvSpPr>
              <p:cNvPr id="414" name="Google Shape;414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" name="Google Shape;423;p19"/>
            <p:cNvGrpSpPr/>
            <p:nvPr/>
          </p:nvGrpSpPr>
          <p:grpSpPr>
            <a:xfrm>
              <a:off x="125" y="322375"/>
              <a:ext cx="3047649" cy="322368"/>
              <a:chOff x="137" y="0"/>
              <a:chExt cx="9143863" cy="967200"/>
            </a:xfrm>
          </p:grpSpPr>
          <p:sp>
            <p:nvSpPr>
              <p:cNvPr id="424" name="Google Shape;424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3" name="Google Shape;433;p19"/>
            <p:cNvGrpSpPr/>
            <p:nvPr/>
          </p:nvGrpSpPr>
          <p:grpSpPr>
            <a:xfrm>
              <a:off x="3048305" y="322375"/>
              <a:ext cx="3047649" cy="322368"/>
              <a:chOff x="137" y="0"/>
              <a:chExt cx="9143863" cy="967200"/>
            </a:xfrm>
          </p:grpSpPr>
          <p:sp>
            <p:nvSpPr>
              <p:cNvPr id="434" name="Google Shape;434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3" name="Google Shape;443;p19"/>
            <p:cNvGrpSpPr/>
            <p:nvPr/>
          </p:nvGrpSpPr>
          <p:grpSpPr>
            <a:xfrm>
              <a:off x="6096216" y="322375"/>
              <a:ext cx="3047649" cy="322368"/>
              <a:chOff x="137" y="0"/>
              <a:chExt cx="9143863" cy="967200"/>
            </a:xfrm>
          </p:grpSpPr>
          <p:sp>
            <p:nvSpPr>
              <p:cNvPr id="444" name="Google Shape;444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3" name="Google Shape;453;p19"/>
          <p:cNvGrpSpPr/>
          <p:nvPr/>
        </p:nvGrpSpPr>
        <p:grpSpPr>
          <a:xfrm>
            <a:off x="125" y="3868500"/>
            <a:ext cx="9143740" cy="644743"/>
            <a:chOff x="125" y="0"/>
            <a:chExt cx="9143740" cy="644743"/>
          </a:xfrm>
        </p:grpSpPr>
        <p:grpSp>
          <p:nvGrpSpPr>
            <p:cNvPr id="454" name="Google Shape;454;p19"/>
            <p:cNvGrpSpPr/>
            <p:nvPr/>
          </p:nvGrpSpPr>
          <p:grpSpPr>
            <a:xfrm>
              <a:off x="125" y="0"/>
              <a:ext cx="3047649" cy="322368"/>
              <a:chOff x="137" y="0"/>
              <a:chExt cx="9143863" cy="967200"/>
            </a:xfrm>
          </p:grpSpPr>
          <p:sp>
            <p:nvSpPr>
              <p:cNvPr id="455" name="Google Shape;455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" name="Google Shape;464;p19"/>
            <p:cNvGrpSpPr/>
            <p:nvPr/>
          </p:nvGrpSpPr>
          <p:grpSpPr>
            <a:xfrm>
              <a:off x="3048305" y="0"/>
              <a:ext cx="3047649" cy="322368"/>
              <a:chOff x="137" y="0"/>
              <a:chExt cx="9143863" cy="967200"/>
            </a:xfrm>
          </p:grpSpPr>
          <p:sp>
            <p:nvSpPr>
              <p:cNvPr id="465" name="Google Shape;465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4" name="Google Shape;474;p19"/>
            <p:cNvGrpSpPr/>
            <p:nvPr/>
          </p:nvGrpSpPr>
          <p:grpSpPr>
            <a:xfrm>
              <a:off x="6096216" y="0"/>
              <a:ext cx="3047649" cy="322368"/>
              <a:chOff x="137" y="0"/>
              <a:chExt cx="9143863" cy="967200"/>
            </a:xfrm>
          </p:grpSpPr>
          <p:sp>
            <p:nvSpPr>
              <p:cNvPr id="475" name="Google Shape;475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4" name="Google Shape;484;p19"/>
            <p:cNvGrpSpPr/>
            <p:nvPr/>
          </p:nvGrpSpPr>
          <p:grpSpPr>
            <a:xfrm>
              <a:off x="125" y="322375"/>
              <a:ext cx="3047649" cy="322368"/>
              <a:chOff x="137" y="0"/>
              <a:chExt cx="9143863" cy="967200"/>
            </a:xfrm>
          </p:grpSpPr>
          <p:sp>
            <p:nvSpPr>
              <p:cNvPr id="485" name="Google Shape;485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4" name="Google Shape;494;p19"/>
            <p:cNvGrpSpPr/>
            <p:nvPr/>
          </p:nvGrpSpPr>
          <p:grpSpPr>
            <a:xfrm>
              <a:off x="3048305" y="322375"/>
              <a:ext cx="3047649" cy="322368"/>
              <a:chOff x="137" y="0"/>
              <a:chExt cx="9143863" cy="967200"/>
            </a:xfrm>
          </p:grpSpPr>
          <p:sp>
            <p:nvSpPr>
              <p:cNvPr id="495" name="Google Shape;495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" name="Google Shape;504;p19"/>
            <p:cNvGrpSpPr/>
            <p:nvPr/>
          </p:nvGrpSpPr>
          <p:grpSpPr>
            <a:xfrm>
              <a:off x="6096216" y="322375"/>
              <a:ext cx="3047649" cy="322368"/>
              <a:chOff x="137" y="0"/>
              <a:chExt cx="9143863" cy="967200"/>
            </a:xfrm>
          </p:grpSpPr>
          <p:sp>
            <p:nvSpPr>
              <p:cNvPr id="505" name="Google Shape;505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4" name="Google Shape;514;p19"/>
          <p:cNvGrpSpPr/>
          <p:nvPr/>
        </p:nvGrpSpPr>
        <p:grpSpPr>
          <a:xfrm>
            <a:off x="125" y="4513250"/>
            <a:ext cx="9143740" cy="644743"/>
            <a:chOff x="125" y="0"/>
            <a:chExt cx="9143740" cy="644743"/>
          </a:xfrm>
        </p:grpSpPr>
        <p:grpSp>
          <p:nvGrpSpPr>
            <p:cNvPr id="515" name="Google Shape;515;p19"/>
            <p:cNvGrpSpPr/>
            <p:nvPr/>
          </p:nvGrpSpPr>
          <p:grpSpPr>
            <a:xfrm>
              <a:off x="125" y="0"/>
              <a:ext cx="3047649" cy="322368"/>
              <a:chOff x="137" y="0"/>
              <a:chExt cx="9143863" cy="967200"/>
            </a:xfrm>
          </p:grpSpPr>
          <p:sp>
            <p:nvSpPr>
              <p:cNvPr id="516" name="Google Shape;516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5" name="Google Shape;525;p19"/>
            <p:cNvGrpSpPr/>
            <p:nvPr/>
          </p:nvGrpSpPr>
          <p:grpSpPr>
            <a:xfrm>
              <a:off x="3048305" y="0"/>
              <a:ext cx="3047649" cy="322368"/>
              <a:chOff x="137" y="0"/>
              <a:chExt cx="9143863" cy="967200"/>
            </a:xfrm>
          </p:grpSpPr>
          <p:sp>
            <p:nvSpPr>
              <p:cNvPr id="526" name="Google Shape;526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5" name="Google Shape;535;p19"/>
            <p:cNvGrpSpPr/>
            <p:nvPr/>
          </p:nvGrpSpPr>
          <p:grpSpPr>
            <a:xfrm>
              <a:off x="6096216" y="0"/>
              <a:ext cx="3047649" cy="322368"/>
              <a:chOff x="137" y="0"/>
              <a:chExt cx="9143863" cy="967200"/>
            </a:xfrm>
          </p:grpSpPr>
          <p:sp>
            <p:nvSpPr>
              <p:cNvPr id="536" name="Google Shape;536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5" name="Google Shape;545;p19"/>
            <p:cNvGrpSpPr/>
            <p:nvPr/>
          </p:nvGrpSpPr>
          <p:grpSpPr>
            <a:xfrm>
              <a:off x="125" y="322375"/>
              <a:ext cx="3047649" cy="322368"/>
              <a:chOff x="137" y="0"/>
              <a:chExt cx="9143863" cy="967200"/>
            </a:xfrm>
          </p:grpSpPr>
          <p:sp>
            <p:nvSpPr>
              <p:cNvPr id="546" name="Google Shape;546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5" name="Google Shape;555;p19"/>
            <p:cNvGrpSpPr/>
            <p:nvPr/>
          </p:nvGrpSpPr>
          <p:grpSpPr>
            <a:xfrm>
              <a:off x="3048305" y="322375"/>
              <a:ext cx="3047649" cy="322368"/>
              <a:chOff x="137" y="0"/>
              <a:chExt cx="9143863" cy="967200"/>
            </a:xfrm>
          </p:grpSpPr>
          <p:sp>
            <p:nvSpPr>
              <p:cNvPr id="556" name="Google Shape;556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5" name="Google Shape;565;p19"/>
            <p:cNvGrpSpPr/>
            <p:nvPr/>
          </p:nvGrpSpPr>
          <p:grpSpPr>
            <a:xfrm>
              <a:off x="6096216" y="322375"/>
              <a:ext cx="3047649" cy="322368"/>
              <a:chOff x="137" y="0"/>
              <a:chExt cx="9143863" cy="967200"/>
            </a:xfrm>
          </p:grpSpPr>
          <p:sp>
            <p:nvSpPr>
              <p:cNvPr id="566" name="Google Shape;566;p19"/>
              <p:cNvSpPr/>
              <p:nvPr/>
            </p:nvSpPr>
            <p:spPr>
              <a:xfrm rot="5400000">
                <a:off x="2443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19"/>
              <p:cNvSpPr/>
              <p:nvPr/>
            </p:nvSpPr>
            <p:spPr>
              <a:xfrm rot="5400000">
                <a:off x="1040445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19"/>
              <p:cNvSpPr/>
              <p:nvPr/>
            </p:nvSpPr>
            <p:spPr>
              <a:xfrm rot="5400000">
                <a:off x="2056453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9"/>
              <p:cNvSpPr/>
              <p:nvPr/>
            </p:nvSpPr>
            <p:spPr>
              <a:xfrm rot="5400000">
                <a:off x="3072461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9"/>
              <p:cNvSpPr/>
              <p:nvPr/>
            </p:nvSpPr>
            <p:spPr>
              <a:xfrm rot="5400000">
                <a:off x="4088469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19"/>
              <p:cNvSpPr/>
              <p:nvPr/>
            </p:nvSpPr>
            <p:spPr>
              <a:xfrm rot="5400000">
                <a:off x="5104477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9"/>
              <p:cNvSpPr/>
              <p:nvPr/>
            </p:nvSpPr>
            <p:spPr>
              <a:xfrm rot="5400000">
                <a:off x="6120484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9"/>
              <p:cNvSpPr/>
              <p:nvPr/>
            </p:nvSpPr>
            <p:spPr>
              <a:xfrm rot="5400000">
                <a:off x="7136492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9"/>
              <p:cNvSpPr/>
              <p:nvPr/>
            </p:nvSpPr>
            <p:spPr>
              <a:xfrm rot="5400000">
                <a:off x="8152500" y="-24300"/>
                <a:ext cx="967200" cy="1015800"/>
              </a:xfrm>
              <a:prstGeom prst="rtTriangle">
                <a:avLst/>
              </a:prstGeom>
              <a:solidFill>
                <a:srgbClr val="4F4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5" name="Google Shape;575;p19"/>
          <p:cNvSpPr txBox="1">
            <a:spLocks noGrp="1"/>
          </p:cNvSpPr>
          <p:nvPr>
            <p:ph type="title"/>
          </p:nvPr>
        </p:nvSpPr>
        <p:spPr>
          <a:xfrm>
            <a:off x="850500" y="2202450"/>
            <a:ext cx="74430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Title &amp; Subtitle copy_1_1_1">
    <p:bg>
      <p:bgPr>
        <a:noFill/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20"/>
          <p:cNvSpPr txBox="1">
            <a:spLocks noGrp="1"/>
          </p:cNvSpPr>
          <p:nvPr>
            <p:ph type="title"/>
          </p:nvPr>
        </p:nvSpPr>
        <p:spPr>
          <a:xfrm>
            <a:off x="1412000" y="1763700"/>
            <a:ext cx="6223800" cy="88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100" b="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78" name="Google Shape;578;p20"/>
          <p:cNvSpPr txBox="1">
            <a:spLocks noGrp="1"/>
          </p:cNvSpPr>
          <p:nvPr>
            <p:ph type="title" idx="2"/>
          </p:nvPr>
        </p:nvSpPr>
        <p:spPr>
          <a:xfrm>
            <a:off x="2720538" y="3290175"/>
            <a:ext cx="37029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Page Number">
  <p:cSld name="CUSTOM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1"/>
          <p:cNvSpPr txBox="1">
            <a:spLocks noGrp="1"/>
          </p:cNvSpPr>
          <p:nvPr>
            <p:ph type="subTitle" idx="1"/>
          </p:nvPr>
        </p:nvSpPr>
        <p:spPr>
          <a:xfrm>
            <a:off x="131169" y="62902"/>
            <a:ext cx="2040600" cy="3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None/>
              <a:defRPr sz="9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81" name="Google Shape;581;p21"/>
          <p:cNvSpPr txBox="1"/>
          <p:nvPr/>
        </p:nvSpPr>
        <p:spPr>
          <a:xfrm>
            <a:off x="8651249" y="4824025"/>
            <a:ext cx="3306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sz="900">
              <a:solidFill>
                <a:srgbClr val="99999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Review 1">
  <p:cSld name="Title &amp; Subtitle copy_1_1_2">
    <p:bg>
      <p:bgPr>
        <a:solidFill>
          <a:srgbClr val="0096FF"/>
        </a:solidFill>
        <a:effectLst/>
      </p:bgPr>
    </p:bg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Google Shape;583;p22"/>
          <p:cNvPicPr preferRelativeResize="0"/>
          <p:nvPr/>
        </p:nvPicPr>
        <p:blipFill rotWithShape="1">
          <a:blip r:embed="rId2">
            <a:alphaModFix/>
          </a:blip>
          <a:srcRect t="109" b="109"/>
          <a:stretch/>
        </p:blipFill>
        <p:spPr>
          <a:xfrm>
            <a:off x="0" y="5542"/>
            <a:ext cx="9144000" cy="5132414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22"/>
          <p:cNvSpPr txBox="1">
            <a:spLocks noGrp="1"/>
          </p:cNvSpPr>
          <p:nvPr>
            <p:ph type="subTitle" idx="1"/>
          </p:nvPr>
        </p:nvSpPr>
        <p:spPr>
          <a:xfrm>
            <a:off x="3033000" y="1968197"/>
            <a:ext cx="3078000" cy="6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5" name="Google Shape;585;p22"/>
          <p:cNvSpPr txBox="1">
            <a:spLocks noGrp="1"/>
          </p:cNvSpPr>
          <p:nvPr>
            <p:ph type="title"/>
          </p:nvPr>
        </p:nvSpPr>
        <p:spPr>
          <a:xfrm>
            <a:off x="850500" y="2436700"/>
            <a:ext cx="74430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2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92" name="Google Shape;592;p2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93" name="Google Shape;5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2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6" name="Google Shape;596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0" name="Google Shape;600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04" name="Google Shape;604;p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05" name="Google Shape;605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8" name="Google Shape;608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1" name="Google Shape;611;p2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12" name="Google Shape;612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15" name="Google Shape;615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3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19" name="Google Shape;619;p3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20" name="Google Shape;620;p3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1" name="Google Shape;62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24" name="Google Shape;624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3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7" name="Google Shape;627;p3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8" name="Google Shape;628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BLANK_1"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35"/>
          <p:cNvSpPr txBox="1">
            <a:spLocks noGrp="1"/>
          </p:cNvSpPr>
          <p:nvPr>
            <p:ph type="title"/>
          </p:nvPr>
        </p:nvSpPr>
        <p:spPr>
          <a:xfrm>
            <a:off x="1525950" y="1996138"/>
            <a:ext cx="6092100" cy="37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33" name="Google Shape;633;p35"/>
          <p:cNvSpPr txBox="1">
            <a:spLocks noGrp="1"/>
          </p:cNvSpPr>
          <p:nvPr>
            <p:ph type="title" idx="2"/>
          </p:nvPr>
        </p:nvSpPr>
        <p:spPr>
          <a:xfrm>
            <a:off x="2442450" y="2815693"/>
            <a:ext cx="4259100" cy="1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34" name="Google Shape;634;p35"/>
          <p:cNvSpPr txBox="1">
            <a:spLocks noGrp="1"/>
          </p:cNvSpPr>
          <p:nvPr>
            <p:ph type="title" idx="3"/>
          </p:nvPr>
        </p:nvSpPr>
        <p:spPr>
          <a:xfrm>
            <a:off x="2442450" y="2982958"/>
            <a:ext cx="4259100" cy="1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900" b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opic">
  <p:cSld name="Title &amp; Subtitle copy_1_1">
    <p:bg>
      <p:bgPr>
        <a:solidFill>
          <a:schemeClr val="accent2"/>
        </a:solidFill>
        <a:effectLst/>
      </p:bgPr>
    </p:bg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36"/>
          <p:cNvSpPr txBox="1">
            <a:spLocks noGrp="1"/>
          </p:cNvSpPr>
          <p:nvPr>
            <p:ph type="title"/>
          </p:nvPr>
        </p:nvSpPr>
        <p:spPr>
          <a:xfrm>
            <a:off x="850500" y="2202450"/>
            <a:ext cx="74430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grpSp>
        <p:nvGrpSpPr>
          <p:cNvPr id="637" name="Google Shape;637;p36"/>
          <p:cNvGrpSpPr/>
          <p:nvPr/>
        </p:nvGrpSpPr>
        <p:grpSpPr>
          <a:xfrm>
            <a:off x="0" y="4214375"/>
            <a:ext cx="3205550" cy="940800"/>
            <a:chOff x="-7375" y="4207325"/>
            <a:chExt cx="3205550" cy="940800"/>
          </a:xfrm>
        </p:grpSpPr>
        <p:cxnSp>
          <p:nvCxnSpPr>
            <p:cNvPr id="638" name="Google Shape;638;p36"/>
            <p:cNvCxnSpPr/>
            <p:nvPr/>
          </p:nvCxnSpPr>
          <p:spPr>
            <a:xfrm rot="10800000" flipH="1">
              <a:off x="-7375" y="4208925"/>
              <a:ext cx="2490300" cy="5034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9" name="Google Shape;639;p36"/>
            <p:cNvCxnSpPr/>
            <p:nvPr/>
          </p:nvCxnSpPr>
          <p:spPr>
            <a:xfrm rot="10800000" flipH="1">
              <a:off x="1070975" y="4213625"/>
              <a:ext cx="1409700" cy="9345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0" name="Google Shape;640;p36"/>
            <p:cNvCxnSpPr/>
            <p:nvPr/>
          </p:nvCxnSpPr>
          <p:spPr>
            <a:xfrm rot="10800000">
              <a:off x="2478175" y="4207325"/>
              <a:ext cx="720000" cy="9408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41" name="Google Shape;641;p36"/>
          <p:cNvGrpSpPr/>
          <p:nvPr/>
        </p:nvGrpSpPr>
        <p:grpSpPr>
          <a:xfrm rot="10800000">
            <a:off x="5938450" y="0"/>
            <a:ext cx="3205550" cy="940800"/>
            <a:chOff x="-7375" y="4207325"/>
            <a:chExt cx="3205550" cy="940800"/>
          </a:xfrm>
        </p:grpSpPr>
        <p:cxnSp>
          <p:nvCxnSpPr>
            <p:cNvPr id="642" name="Google Shape;642;p36"/>
            <p:cNvCxnSpPr/>
            <p:nvPr/>
          </p:nvCxnSpPr>
          <p:spPr>
            <a:xfrm rot="10800000" flipH="1">
              <a:off x="-7375" y="4208925"/>
              <a:ext cx="2490300" cy="5034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36"/>
            <p:cNvCxnSpPr/>
            <p:nvPr/>
          </p:nvCxnSpPr>
          <p:spPr>
            <a:xfrm rot="10800000" flipH="1">
              <a:off x="1070975" y="4213625"/>
              <a:ext cx="1409700" cy="9345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4" name="Google Shape;644;p36"/>
            <p:cNvCxnSpPr/>
            <p:nvPr/>
          </p:nvCxnSpPr>
          <p:spPr>
            <a:xfrm rot="10800000">
              <a:off x="2478175" y="4207325"/>
              <a:ext cx="720000" cy="9408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tandard 1">
  <p:cSld name="TITLE_2"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7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Proxima Nova"/>
              <a:buNone/>
              <a:defRPr sz="2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96FF"/>
              </a:buClr>
              <a:buSzPts val="2200"/>
              <a:buFont typeface="Merriweather"/>
              <a:buNone/>
              <a:defRPr sz="2200">
                <a:solidFill>
                  <a:srgbClr val="0096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647" name="Google Shape;647;p37"/>
          <p:cNvSpPr/>
          <p:nvPr/>
        </p:nvSpPr>
        <p:spPr>
          <a:xfrm>
            <a:off x="485800" y="1124025"/>
            <a:ext cx="460500" cy="49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37"/>
          <p:cNvSpPr txBox="1">
            <a:spLocks noGrp="1"/>
          </p:cNvSpPr>
          <p:nvPr>
            <p:ph type="body" idx="1"/>
          </p:nvPr>
        </p:nvSpPr>
        <p:spPr>
          <a:xfrm>
            <a:off x="381000" y="1435790"/>
            <a:ext cx="3452400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Georgia"/>
              <a:buChar char="●"/>
              <a:defRPr sz="1200"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Font typeface="Georgia"/>
              <a:buChar char="○"/>
              <a:defRPr sz="1200"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Font typeface="Georgia"/>
              <a:buChar char="■"/>
              <a:defRPr sz="1200"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Font typeface="Georgia"/>
              <a:buChar char="●"/>
              <a:defRPr sz="1200"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Font typeface="Georgia"/>
              <a:buChar char="○"/>
              <a:defRPr sz="1200"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Font typeface="Georgia"/>
              <a:buChar char="■"/>
              <a:defRPr sz="1200"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Font typeface="Georgia"/>
              <a:buChar char="●"/>
              <a:defRPr sz="1200"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Font typeface="Georgia"/>
              <a:buChar char="○"/>
              <a:defRPr sz="1200"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Font typeface="Georgia"/>
              <a:buChar char="■"/>
              <a:defRPr sz="1200"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649" name="Google Shape;649;p37"/>
          <p:cNvSpPr txBox="1"/>
          <p:nvPr/>
        </p:nvSpPr>
        <p:spPr>
          <a:xfrm>
            <a:off x="8651249" y="4824025"/>
            <a:ext cx="3306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sz="900">
              <a:solidFill>
                <a:srgbClr val="999999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Review 1">
  <p:cSld name="Title &amp; Subtitle copy_1_1_2">
    <p:bg>
      <p:bgPr>
        <a:solidFill>
          <a:srgbClr val="0096FF"/>
        </a:solidFill>
        <a:effectLst/>
      </p:bgPr>
    </p:bg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1" name="Google Shape;651;p38"/>
          <p:cNvPicPr preferRelativeResize="0"/>
          <p:nvPr/>
        </p:nvPicPr>
        <p:blipFill rotWithShape="1">
          <a:blip r:embed="rId2">
            <a:alphaModFix/>
          </a:blip>
          <a:srcRect t="109" b="109"/>
          <a:stretch/>
        </p:blipFill>
        <p:spPr>
          <a:xfrm>
            <a:off x="0" y="5542"/>
            <a:ext cx="9144000" cy="5132414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38"/>
          <p:cNvSpPr txBox="1">
            <a:spLocks noGrp="1"/>
          </p:cNvSpPr>
          <p:nvPr>
            <p:ph type="subTitle" idx="1"/>
          </p:nvPr>
        </p:nvSpPr>
        <p:spPr>
          <a:xfrm>
            <a:off x="3033000" y="1968197"/>
            <a:ext cx="3078000" cy="6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3" name="Google Shape;653;p38"/>
          <p:cNvSpPr txBox="1">
            <a:spLocks noGrp="1"/>
          </p:cNvSpPr>
          <p:nvPr>
            <p:ph type="title"/>
          </p:nvPr>
        </p:nvSpPr>
        <p:spPr>
          <a:xfrm>
            <a:off x="850500" y="2436700"/>
            <a:ext cx="74430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2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None/>
              <a:defRPr sz="2200" b="1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B95FD"/>
              </a:buClr>
              <a:buSzPts val="2200"/>
              <a:buFont typeface="Proxima Nova"/>
              <a:buNone/>
              <a:defRPr sz="2200" b="1">
                <a:solidFill>
                  <a:srgbClr val="2B95FD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B95FD"/>
              </a:buClr>
              <a:buSzPts val="2200"/>
              <a:buFont typeface="Proxima Nova"/>
              <a:buNone/>
              <a:defRPr sz="2200" b="1">
                <a:solidFill>
                  <a:srgbClr val="2B95FD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B95FD"/>
              </a:buClr>
              <a:buSzPts val="2200"/>
              <a:buFont typeface="Proxima Nova"/>
              <a:buNone/>
              <a:defRPr sz="2200" b="1">
                <a:solidFill>
                  <a:srgbClr val="2B95FD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B95FD"/>
              </a:buClr>
              <a:buSzPts val="2200"/>
              <a:buFont typeface="Proxima Nova"/>
              <a:buNone/>
              <a:defRPr sz="2200" b="1">
                <a:solidFill>
                  <a:srgbClr val="2B95FD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B95FD"/>
              </a:buClr>
              <a:buSzPts val="2200"/>
              <a:buFont typeface="Proxima Nova"/>
              <a:buNone/>
              <a:defRPr sz="2200" b="1">
                <a:solidFill>
                  <a:srgbClr val="2B95FD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B95FD"/>
              </a:buClr>
              <a:buSzPts val="2200"/>
              <a:buFont typeface="Proxima Nova"/>
              <a:buNone/>
              <a:defRPr sz="2200" b="1">
                <a:solidFill>
                  <a:srgbClr val="2B95FD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B95FD"/>
              </a:buClr>
              <a:buSzPts val="2200"/>
              <a:buFont typeface="Proxima Nova"/>
              <a:buNone/>
              <a:defRPr sz="2200" b="1">
                <a:solidFill>
                  <a:srgbClr val="2B95FD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B95FD"/>
              </a:buClr>
              <a:buSzPts val="2200"/>
              <a:buFont typeface="Proxima Nova"/>
              <a:buNone/>
              <a:defRPr sz="2200" b="1">
                <a:solidFill>
                  <a:srgbClr val="2B95FD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116375" y="1356761"/>
            <a:ext cx="6044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  <a:defRPr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○"/>
              <a:defRPr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175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■"/>
              <a:defRPr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175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  <a:defRPr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175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○"/>
              <a:defRPr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175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■"/>
              <a:defRPr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175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●"/>
              <a:defRPr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17500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Georgia"/>
              <a:buChar char="○"/>
              <a:defRPr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17500" rtl="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400"/>
              <a:buFont typeface="Georgia"/>
              <a:buChar char="■"/>
              <a:defRPr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8" name="Google Shape;588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89" name="Google Shape;5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348601-1FF6-6AB3-70FD-E57C9B56D4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" y="13325"/>
            <a:ext cx="9143996" cy="5116848"/>
          </a:xfrm>
          <a:prstGeom prst="rect">
            <a:avLst/>
          </a:prstGeom>
        </p:spPr>
      </p:pic>
      <p:sp>
        <p:nvSpPr>
          <p:cNvPr id="658" name="Google Shape;658;p39"/>
          <p:cNvSpPr txBox="1">
            <a:spLocks noGrp="1"/>
          </p:cNvSpPr>
          <p:nvPr>
            <p:ph type="title"/>
          </p:nvPr>
        </p:nvSpPr>
        <p:spPr>
          <a:xfrm>
            <a:off x="-559285" y="2694819"/>
            <a:ext cx="74430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Welcome</a:t>
            </a:r>
            <a:endParaRPr b="0" dirty="0"/>
          </a:p>
        </p:txBody>
      </p:sp>
      <p:sp>
        <p:nvSpPr>
          <p:cNvPr id="660" name="Google Shape;660;p39"/>
          <p:cNvSpPr/>
          <p:nvPr/>
        </p:nvSpPr>
        <p:spPr>
          <a:xfrm>
            <a:off x="0" y="3512483"/>
            <a:ext cx="9188400" cy="15879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endParaRPr sz="1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1" name="Google Shape;661;p39"/>
          <p:cNvSpPr txBox="1"/>
          <p:nvPr/>
        </p:nvSpPr>
        <p:spPr>
          <a:xfrm>
            <a:off x="169638" y="3823434"/>
            <a:ext cx="60921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latin typeface="Nunito Sans"/>
                <a:ea typeface="Nunito Sans"/>
                <a:cs typeface="Nunito Sans"/>
                <a:sym typeface="Nunito Sans"/>
              </a:rPr>
              <a:t>[Title]</a:t>
            </a:r>
            <a:endParaRPr sz="2200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62" name="Google Shape;662;p39"/>
          <p:cNvSpPr txBox="1"/>
          <p:nvPr/>
        </p:nvSpPr>
        <p:spPr>
          <a:xfrm>
            <a:off x="1094211" y="4234169"/>
            <a:ext cx="4259100" cy="1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latin typeface="Nunito Sans"/>
                <a:ea typeface="Nunito Sans"/>
                <a:cs typeface="Nunito Sans"/>
                <a:sym typeface="Nunito Sans"/>
              </a:rPr>
              <a:t>[Learner Name]</a:t>
            </a:r>
            <a:endParaRPr sz="80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63" name="Google Shape;663;p39"/>
          <p:cNvSpPr txBox="1"/>
          <p:nvPr/>
        </p:nvSpPr>
        <p:spPr>
          <a:xfrm>
            <a:off x="1220325" y="4570888"/>
            <a:ext cx="4259100" cy="1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latin typeface="Nunito Sans"/>
                <a:ea typeface="Nunito Sans"/>
                <a:cs typeface="Nunito Sans"/>
                <a:sym typeface="Nunito Sans"/>
              </a:rPr>
              <a:t>[Course Name]</a:t>
            </a:r>
            <a:endParaRPr sz="800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47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>
                <a:latin typeface="Nunito Sans"/>
                <a:ea typeface="Nunito Sans"/>
                <a:cs typeface="Nunito Sans"/>
                <a:sym typeface="Nunito Sans"/>
              </a:rPr>
              <a:t>Insights Discussion </a:t>
            </a:r>
            <a:endParaRPr b="0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13" name="Google Shape;713;p47"/>
          <p:cNvSpPr txBox="1">
            <a:spLocks noGrp="1"/>
          </p:cNvSpPr>
          <p:nvPr>
            <p:ph type="body" idx="1"/>
          </p:nvPr>
        </p:nvSpPr>
        <p:spPr>
          <a:xfrm>
            <a:off x="381000" y="1435790"/>
            <a:ext cx="3452400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What were the main insights from the Statistical Analyses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Note: Using visuals to discuss these would be ideal. These can be visuals exported from Tableau 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48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Nunito Sans"/>
                <a:ea typeface="Nunito Sans"/>
                <a:cs typeface="Nunito Sans"/>
                <a:sym typeface="Nunito Sans"/>
              </a:rPr>
              <a:t>Summary Conclusions</a:t>
            </a:r>
            <a:endParaRPr b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19" name="Google Shape;719;p48"/>
          <p:cNvSpPr txBox="1">
            <a:spLocks noGrp="1"/>
          </p:cNvSpPr>
          <p:nvPr>
            <p:ph type="body" idx="1"/>
          </p:nvPr>
        </p:nvSpPr>
        <p:spPr>
          <a:xfrm>
            <a:off x="381000" y="1435800"/>
            <a:ext cx="3967200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Nunito Sans"/>
                <a:ea typeface="Nunito Sans"/>
                <a:cs typeface="Nunito Sans"/>
                <a:sym typeface="Nunito Sans"/>
              </a:rPr>
              <a:t>Was your expected Hypothesis confirmed or not? 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latin typeface="Nunito Sans"/>
                <a:ea typeface="Nunito Sans"/>
                <a:cs typeface="Nunito Sans"/>
                <a:sym typeface="Nunito Sans"/>
              </a:rPr>
              <a:t>Did the problem get solved from your analysis?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latin typeface="Nunito Sans"/>
                <a:ea typeface="Nunito Sans"/>
                <a:cs typeface="Nunito Sans"/>
                <a:sym typeface="Nunito Sans"/>
              </a:rPr>
              <a:t>If not, then where do you think the issue happened. 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i="1">
                <a:latin typeface="Nunito Sans"/>
                <a:ea typeface="Nunito Sans"/>
                <a:cs typeface="Nunito Sans"/>
                <a:sym typeface="Nunito Sans"/>
              </a:rPr>
              <a:t>Note: A Hypothesis not getting confirmed is </a:t>
            </a:r>
            <a:r>
              <a:rPr lang="en-US" b="1" i="1">
                <a:latin typeface="Nunito Sans"/>
                <a:ea typeface="Nunito Sans"/>
                <a:cs typeface="Nunito Sans"/>
                <a:sym typeface="Nunito Sans"/>
              </a:rPr>
              <a:t>not</a:t>
            </a:r>
            <a:r>
              <a:rPr lang="en-US" i="1">
                <a:latin typeface="Nunito Sans"/>
                <a:ea typeface="Nunito Sans"/>
                <a:cs typeface="Nunito Sans"/>
                <a:sym typeface="Nunito Sans"/>
              </a:rPr>
              <a:t> a failure. It is a scientific method of improving understanding. Be comfortable with negative results as they are just as important in informing decisions!</a:t>
            </a:r>
            <a:endParaRPr i="1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9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Nunito Sans"/>
                <a:ea typeface="Nunito Sans"/>
                <a:cs typeface="Nunito Sans"/>
                <a:sym typeface="Nunito Sans"/>
              </a:rPr>
              <a:t>Key Learnings</a:t>
            </a:r>
            <a:endParaRPr b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25" name="Google Shape;725;p49"/>
          <p:cNvSpPr txBox="1">
            <a:spLocks noGrp="1"/>
          </p:cNvSpPr>
          <p:nvPr>
            <p:ph type="body" idx="1"/>
          </p:nvPr>
        </p:nvSpPr>
        <p:spPr>
          <a:xfrm>
            <a:off x="381000" y="1435800"/>
            <a:ext cx="5967046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Nunito Sans"/>
                <a:ea typeface="Nunito Sans"/>
                <a:cs typeface="Nunito Sans"/>
                <a:sym typeface="Nunito Sans"/>
              </a:rPr>
              <a:t>What would you change in this project process if you could do this all over again?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50"/>
          <p:cNvSpPr txBox="1">
            <a:spLocks noGrp="1"/>
          </p:cNvSpPr>
          <p:nvPr>
            <p:ph type="title"/>
          </p:nvPr>
        </p:nvSpPr>
        <p:spPr>
          <a:xfrm>
            <a:off x="850500" y="2202450"/>
            <a:ext cx="74430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/>
              <a:t>Thank You</a:t>
            </a:r>
            <a:endParaRPr b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51"/>
          <p:cNvSpPr txBox="1">
            <a:spLocks noGrp="1"/>
          </p:cNvSpPr>
          <p:nvPr>
            <p:ph type="title"/>
          </p:nvPr>
        </p:nvSpPr>
        <p:spPr>
          <a:xfrm>
            <a:off x="850500" y="2202450"/>
            <a:ext cx="74430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/>
              <a:t>Appendix</a:t>
            </a:r>
            <a:endParaRPr b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52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Nunito"/>
                <a:ea typeface="Nunito"/>
                <a:cs typeface="Nunito"/>
                <a:sym typeface="Nunito"/>
              </a:rPr>
              <a:t>References</a:t>
            </a:r>
            <a:endParaRPr b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41" name="Google Shape;741;p52"/>
          <p:cNvSpPr txBox="1">
            <a:spLocks noGrp="1"/>
          </p:cNvSpPr>
          <p:nvPr>
            <p:ph type="body" idx="1"/>
          </p:nvPr>
        </p:nvSpPr>
        <p:spPr>
          <a:xfrm>
            <a:off x="381000" y="1435790"/>
            <a:ext cx="3452400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References for the entire workflow can go here or in Speaker Notes per slide.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0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Nunito Sans"/>
                <a:ea typeface="Nunito Sans"/>
                <a:cs typeface="Nunito Sans"/>
                <a:sym typeface="Nunito Sans"/>
              </a:rPr>
              <a:t>Agenda</a:t>
            </a:r>
            <a:endParaRPr b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71" name="Google Shape;671;p40"/>
          <p:cNvSpPr txBox="1">
            <a:spLocks noGrp="1"/>
          </p:cNvSpPr>
          <p:nvPr>
            <p:ph type="body" idx="1"/>
          </p:nvPr>
        </p:nvSpPr>
        <p:spPr>
          <a:xfrm>
            <a:off x="380999" y="1435790"/>
            <a:ext cx="5747239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List the main areas you will cover in your project presentation.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381000" lvl="0" indent="-228600" algn="l" rtl="0"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endParaRPr lang="en-GB" sz="1000" dirty="0">
              <a:latin typeface="Nunito Sans" pitchFamily="2" charset="0"/>
            </a:endParaRPr>
          </a:p>
          <a:p>
            <a:pPr marL="381000" lvl="0" indent="-228600" algn="l" rtl="0"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GB" sz="1000" dirty="0">
                <a:latin typeface="Nunito Sans" pitchFamily="2" charset="0"/>
              </a:rPr>
              <a:t>Reason for  selecting Sri Lanka for this project.</a:t>
            </a:r>
          </a:p>
          <a:p>
            <a:pPr marL="381000" lvl="0" indent="-228600" algn="l" rtl="0"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GB" sz="1000" dirty="0">
                <a:latin typeface="Nunito Sans" pitchFamily="2" charset="0"/>
              </a:rPr>
              <a:t>Questions to be answered</a:t>
            </a:r>
          </a:p>
          <a:p>
            <a:pPr marL="381000" lvl="0" indent="-228600" algn="l" rtl="0"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endParaRPr lang="en-GB" sz="1000" dirty="0">
              <a:latin typeface="Nunito Sans" pitchFamily="2" charset="0"/>
            </a:endParaRPr>
          </a:p>
          <a:p>
            <a:pPr marL="381000" indent="-228600">
              <a:buFont typeface="+mj-lt"/>
              <a:buAutoNum type="arabicPeriod"/>
            </a:pPr>
            <a:r>
              <a:rPr lang="en-GB" sz="1000" dirty="0">
                <a:latin typeface="Nunito Sans" pitchFamily="2" charset="0"/>
              </a:rPr>
              <a:t>Repurposing publicly available dataset for the project.</a:t>
            </a:r>
          </a:p>
          <a:p>
            <a:pPr marL="381000" lvl="0" indent="-228600" algn="l" rtl="0"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GB" sz="1000" dirty="0">
                <a:latin typeface="Nunito Sans" pitchFamily="2" charset="0"/>
              </a:rPr>
              <a:t>Exploratory analysis in Sri Lankan tourisms</a:t>
            </a:r>
          </a:p>
          <a:p>
            <a:pPr marL="381000" lvl="0" indent="-228600" algn="l" rtl="0"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GB" sz="1000" dirty="0">
                <a:latin typeface="Nunito Sans" pitchFamily="2" charset="0"/>
              </a:rPr>
              <a:t>Tourist demographics and interests</a:t>
            </a:r>
          </a:p>
          <a:p>
            <a:pPr marL="381000" lvl="0" indent="-228600" algn="l" rtl="0"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GB" sz="1000" dirty="0">
                <a:latin typeface="Nunito Sans" pitchFamily="2" charset="0"/>
              </a:rPr>
              <a:t>Popularity among tourists and locals</a:t>
            </a:r>
          </a:p>
          <a:p>
            <a:pPr marL="381000" lvl="0" indent="-228600" algn="l" rtl="0"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GB" sz="1000" dirty="0">
                <a:latin typeface="Nunito Sans" pitchFamily="2" charset="0"/>
              </a:rPr>
              <a:t>Key stakeholders (e.g., tour operators, photographers, conservation organizations)</a:t>
            </a:r>
          </a:p>
          <a:p>
            <a:pPr marL="381000" lvl="0" indent="-228600" algn="l" rtl="0"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GB" sz="1000" dirty="0">
                <a:latin typeface="Nunito Sans" pitchFamily="2" charset="0"/>
              </a:rPr>
              <a:t>Overview of wildlife species</a:t>
            </a:r>
            <a:endParaRPr sz="1000" dirty="0">
              <a:latin typeface="Nunito Sans" pitchFamily="2" charset="0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1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Nunito Sans"/>
                <a:ea typeface="Nunito Sans"/>
                <a:cs typeface="Nunito Sans"/>
                <a:sym typeface="Nunito Sans"/>
              </a:rPr>
              <a:t>The Problem Statement</a:t>
            </a:r>
            <a:endParaRPr b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77" name="Google Shape;677;p41"/>
          <p:cNvSpPr txBox="1">
            <a:spLocks noGrp="1"/>
          </p:cNvSpPr>
          <p:nvPr>
            <p:ph type="body" idx="1"/>
          </p:nvPr>
        </p:nvSpPr>
        <p:spPr>
          <a:xfrm>
            <a:off x="381000" y="1435790"/>
            <a:ext cx="6828692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In 2-3 sentences introduce your Problem Statement and how your plans to solve the problem. 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dirty="0"/>
              <a:t>Is there significant demand for photography in Sri Lanka?</a:t>
            </a: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dirty="0"/>
              <a:t>To determine the demand for photography in Sri Lanka, I plan to </a:t>
            </a:r>
            <a:r>
              <a:rPr lang="en-GB" dirty="0" err="1"/>
              <a:t>analyze</a:t>
            </a:r>
            <a:r>
              <a:rPr lang="en-GB" dirty="0"/>
              <a:t> data from various sources, including online search trends, social media engagement, and bookings for wildlife photography tours2. By examining these metrics, I can identify patterns and trends that indicate interest and demand. Additionally, I will survey potential customers to gather insights on their preferences and willingness to participate in wildlife photography tours. This data-driven approach will help me tailor my offerings to meet the market demand effectively.</a:t>
            </a: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2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Nunito Sans"/>
                <a:ea typeface="Nunito Sans"/>
                <a:cs typeface="Nunito Sans"/>
                <a:sym typeface="Nunito Sans"/>
              </a:rPr>
              <a:t>Hypothesis</a:t>
            </a:r>
            <a:endParaRPr b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83" name="Google Shape;683;p42"/>
          <p:cNvSpPr txBox="1">
            <a:spLocks noGrp="1"/>
          </p:cNvSpPr>
          <p:nvPr>
            <p:ph type="body" idx="1"/>
          </p:nvPr>
        </p:nvSpPr>
        <p:spPr>
          <a:xfrm>
            <a:off x="380999" y="1435790"/>
            <a:ext cx="6960577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Discuss the Hypothesis you have for the solution and what is </a:t>
            </a:r>
            <a:r>
              <a:rPr lang="en-US" dirty="0" err="1">
                <a:latin typeface="Nunito Sans"/>
                <a:ea typeface="Nunito Sans"/>
                <a:cs typeface="Nunito Sans"/>
                <a:sym typeface="Nunito Sans"/>
              </a:rPr>
              <a:t>fuelling</a:t>
            </a: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 this hypothesis. If there is no such hypothesis, then why not?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"There is a significant demand for wildlife photography in Sri Lanka due to its rich biodiversity and unique wildlife, attracting both professional and amateur photographers from around the world.</a:t>
            </a:r>
            <a:endParaRPr lang="en-US"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Did you come across any previous problems similar to yours and what were the solutions to these similar problems?   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43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Nunito Sans"/>
                <a:ea typeface="Nunito Sans"/>
                <a:cs typeface="Nunito Sans"/>
                <a:sym typeface="Nunito Sans"/>
              </a:rPr>
              <a:t>Data and Tools Used</a:t>
            </a:r>
            <a:endParaRPr b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89" name="Google Shape;689;p43"/>
          <p:cNvSpPr txBox="1">
            <a:spLocks noGrp="1"/>
          </p:cNvSpPr>
          <p:nvPr>
            <p:ph type="body" idx="1"/>
          </p:nvPr>
        </p:nvSpPr>
        <p:spPr>
          <a:xfrm>
            <a:off x="380999" y="1435790"/>
            <a:ext cx="7030915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-"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Where did you find the dataset?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-"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Did you have to join multiple datasets in order to create the ideal dataset? 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-"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What other data would you have liked to  have in an ideal scenario?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-"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Which tools did you use to undertake the processing and statistical analysis?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1187D-208E-C641-9870-F978327D2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95915"/>
            <a:ext cx="4686000" cy="347700"/>
          </a:xfrm>
        </p:spPr>
        <p:txBody>
          <a:bodyPr/>
          <a:lstStyle/>
          <a:p>
            <a:endParaRPr lang="en-GB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EC033F3F-EC1C-8115-5777-DDD7437483CD}"/>
              </a:ext>
            </a:extLst>
          </p:cNvPr>
          <p:cNvSpPr/>
          <p:nvPr/>
        </p:nvSpPr>
        <p:spPr>
          <a:xfrm>
            <a:off x="799712" y="1622072"/>
            <a:ext cx="537677" cy="168627"/>
          </a:xfrm>
          <a:prstGeom prst="rightArrow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 descr="A snake with its tongue out&#10;&#10;Description automatically generated">
            <a:extLst>
              <a:ext uri="{FF2B5EF4-FFF2-40B4-BE49-F238E27FC236}">
                <a16:creationId xmlns:a16="http://schemas.microsoft.com/office/drawing/2014/main" id="{86FFFEF0-67B4-D59A-8BC5-22A8FAD25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957" y="1500281"/>
            <a:ext cx="455602" cy="45912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C0D73B5-417E-9F15-907E-1BDA77460CAC}"/>
              </a:ext>
            </a:extLst>
          </p:cNvPr>
          <p:cNvSpPr txBox="1"/>
          <p:nvPr/>
        </p:nvSpPr>
        <p:spPr>
          <a:xfrm>
            <a:off x="1349601" y="1220484"/>
            <a:ext cx="522900" cy="279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ELT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FC7794D-5E92-489A-364B-540728D075BC}"/>
              </a:ext>
            </a:extLst>
          </p:cNvPr>
          <p:cNvGrpSpPr/>
          <p:nvPr/>
        </p:nvGrpSpPr>
        <p:grpSpPr>
          <a:xfrm>
            <a:off x="19956" y="1369919"/>
            <a:ext cx="915635" cy="784475"/>
            <a:chOff x="19956" y="1369919"/>
            <a:chExt cx="915635" cy="78447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54DE59-9870-9DA2-4BF3-B17922AAD676}"/>
                </a:ext>
              </a:extLst>
            </p:cNvPr>
            <p:cNvSpPr txBox="1"/>
            <p:nvPr/>
          </p:nvSpPr>
          <p:spPr>
            <a:xfrm>
              <a:off x="19956" y="1923562"/>
              <a:ext cx="91563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900" b="1" dirty="0"/>
                <a:t>Reviews.CSV</a:t>
              </a:r>
            </a:p>
          </p:txBody>
        </p:sp>
        <p:pic>
          <p:nvPicPr>
            <p:cNvPr id="23" name="Picture 22" descr="A green and black logo&#10;&#10;Description automatically generated">
              <a:extLst>
                <a:ext uri="{FF2B5EF4-FFF2-40B4-BE49-F238E27FC236}">
                  <a16:creationId xmlns:a16="http://schemas.microsoft.com/office/drawing/2014/main" id="{45CD3BC1-73E3-B4D7-2164-F07B4385E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7656" y="1369919"/>
              <a:ext cx="660237" cy="660237"/>
            </a:xfrm>
            <a:prstGeom prst="rect">
              <a:avLst/>
            </a:prstGeom>
          </p:spPr>
        </p:pic>
      </p:grpSp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F62D717D-354E-E504-9F16-EA9ADA97E1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5929" y="855511"/>
            <a:ext cx="5112859" cy="3826468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965F8F49-D50E-45F5-B598-6905FEBD56C7}"/>
              </a:ext>
            </a:extLst>
          </p:cNvPr>
          <p:cNvSpPr/>
          <p:nvPr/>
        </p:nvSpPr>
        <p:spPr>
          <a:xfrm>
            <a:off x="1872501" y="1615722"/>
            <a:ext cx="510002" cy="196431"/>
          </a:xfrm>
          <a:prstGeom prst="rightArrow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A logo with blue and orange crosses&#10;&#10;Description automatically generated">
            <a:extLst>
              <a:ext uri="{FF2B5EF4-FFF2-40B4-BE49-F238E27FC236}">
                <a16:creationId xmlns:a16="http://schemas.microsoft.com/office/drawing/2014/main" id="{DEC039B5-3C9F-AD8E-2B39-52ACD013BF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7735" y="2447148"/>
            <a:ext cx="1089011" cy="1089011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E5D88E1-2A37-6D54-F053-13FB9A092D05}"/>
              </a:ext>
            </a:extLst>
          </p:cNvPr>
          <p:cNvGrpSpPr/>
          <p:nvPr/>
        </p:nvGrpSpPr>
        <p:grpSpPr>
          <a:xfrm>
            <a:off x="1027274" y="1959408"/>
            <a:ext cx="1253591" cy="1637206"/>
            <a:chOff x="1337389" y="1941772"/>
            <a:chExt cx="1253591" cy="1637206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A70727B-487F-7574-2D2D-B8527487BCE9}"/>
                </a:ext>
              </a:extLst>
            </p:cNvPr>
            <p:cNvGrpSpPr/>
            <p:nvPr/>
          </p:nvGrpSpPr>
          <p:grpSpPr>
            <a:xfrm>
              <a:off x="1504527" y="1941772"/>
              <a:ext cx="882570" cy="1631729"/>
              <a:chOff x="2329078" y="2335430"/>
              <a:chExt cx="882570" cy="1631729"/>
            </a:xfrm>
          </p:grpSpPr>
          <p:pic>
            <p:nvPicPr>
              <p:cNvPr id="25" name="Picture 24" descr="A green and black symbol&#10;&#10;Description automatically generated">
                <a:extLst>
                  <a:ext uri="{FF2B5EF4-FFF2-40B4-BE49-F238E27FC236}">
                    <a16:creationId xmlns:a16="http://schemas.microsoft.com/office/drawing/2014/main" id="{71A4A380-3E66-DF9F-84D7-0A4378DCD1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29078" y="3084589"/>
                <a:ext cx="882570" cy="882570"/>
              </a:xfrm>
              <a:prstGeom prst="rect">
                <a:avLst/>
              </a:prstGeom>
            </p:spPr>
          </p:pic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9641B23D-5BC9-899E-0F12-A018548F1F3D}"/>
                  </a:ext>
                </a:extLst>
              </p:cNvPr>
              <p:cNvSpPr/>
              <p:nvPr/>
            </p:nvSpPr>
            <p:spPr>
              <a:xfrm rot="5400000">
                <a:off x="2278792" y="2588412"/>
                <a:ext cx="660239" cy="154276"/>
              </a:xfrm>
              <a:prstGeom prst="rightArrow">
                <a:avLst/>
              </a:prstGeom>
              <a:solidFill>
                <a:schemeClr val="dk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Arrow: Right 31">
                <a:extLst>
                  <a:ext uri="{FF2B5EF4-FFF2-40B4-BE49-F238E27FC236}">
                    <a16:creationId xmlns:a16="http://schemas.microsoft.com/office/drawing/2014/main" id="{337DC8B7-9966-81C8-FA98-34EFD6839D29}"/>
                  </a:ext>
                </a:extLst>
              </p:cNvPr>
              <p:cNvSpPr/>
              <p:nvPr/>
            </p:nvSpPr>
            <p:spPr>
              <a:xfrm rot="16200000">
                <a:off x="2471767" y="2663062"/>
                <a:ext cx="718790" cy="154276"/>
              </a:xfrm>
              <a:prstGeom prst="rightArrow">
                <a:avLst/>
              </a:prstGeom>
              <a:solidFill>
                <a:schemeClr val="dk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BB59BD9-D8B1-8893-0792-B6EEDFF4B5F4}"/>
                </a:ext>
              </a:extLst>
            </p:cNvPr>
            <p:cNvSpPr txBox="1"/>
            <p:nvPr/>
          </p:nvSpPr>
          <p:spPr>
            <a:xfrm>
              <a:off x="1337389" y="3325062"/>
              <a:ext cx="125359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b="1" dirty="0"/>
                <a:t>Country Mapper </a:t>
              </a:r>
            </a:p>
          </p:txBody>
        </p:sp>
      </p:grpSp>
      <p:pic>
        <p:nvPicPr>
          <p:cNvPr id="12" name="Picture 11" descr="A snake with its tongue out&#10;&#10;Description automatically generated">
            <a:extLst>
              <a:ext uri="{FF2B5EF4-FFF2-40B4-BE49-F238E27FC236}">
                <a16:creationId xmlns:a16="http://schemas.microsoft.com/office/drawing/2014/main" id="{62B04C2F-2BCF-8825-4BA8-09BC1B387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809" y="4458961"/>
            <a:ext cx="455602" cy="459127"/>
          </a:xfrm>
          <a:prstGeom prst="rect">
            <a:avLst/>
          </a:prstGeom>
        </p:spPr>
      </p:pic>
      <p:sp>
        <p:nvSpPr>
          <p:cNvPr id="15" name="Arrow: Bent-Up 14">
            <a:extLst>
              <a:ext uri="{FF2B5EF4-FFF2-40B4-BE49-F238E27FC236}">
                <a16:creationId xmlns:a16="http://schemas.microsoft.com/office/drawing/2014/main" id="{6EFDCC29-4BBB-D793-56CE-2478F435111D}"/>
              </a:ext>
            </a:extLst>
          </p:cNvPr>
          <p:cNvSpPr/>
          <p:nvPr/>
        </p:nvSpPr>
        <p:spPr>
          <a:xfrm>
            <a:off x="1773634" y="4322859"/>
            <a:ext cx="1830041" cy="404495"/>
          </a:xfrm>
          <a:prstGeom prst="bentUpArrow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6C9F3A-C61A-3895-69FB-956699C4A765}"/>
              </a:ext>
            </a:extLst>
          </p:cNvPr>
          <p:cNvSpPr txBox="1"/>
          <p:nvPr/>
        </p:nvSpPr>
        <p:spPr>
          <a:xfrm>
            <a:off x="493994" y="4398665"/>
            <a:ext cx="864763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b="1" dirty="0"/>
              <a:t>Sentiment analysis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778BF7C-3986-1F94-DEB1-2D4A1F31D99E}"/>
              </a:ext>
            </a:extLst>
          </p:cNvPr>
          <p:cNvSpPr/>
          <p:nvPr/>
        </p:nvSpPr>
        <p:spPr>
          <a:xfrm>
            <a:off x="7039769" y="3067726"/>
            <a:ext cx="714728" cy="164251"/>
          </a:xfrm>
          <a:prstGeom prst="rightArrow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318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44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Nunito Sans"/>
                <a:ea typeface="Nunito Sans"/>
                <a:cs typeface="Nunito Sans"/>
                <a:sym typeface="Nunito Sans"/>
              </a:rPr>
              <a:t>Data Processing</a:t>
            </a:r>
            <a:endParaRPr b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95" name="Google Shape;695;p44"/>
          <p:cNvSpPr txBox="1">
            <a:spLocks noGrp="1"/>
          </p:cNvSpPr>
          <p:nvPr>
            <p:ph type="body" idx="1"/>
          </p:nvPr>
        </p:nvSpPr>
        <p:spPr>
          <a:xfrm>
            <a:off x="381000" y="1435790"/>
            <a:ext cx="3452400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Nunito Sans"/>
                <a:ea typeface="Nunito Sans"/>
                <a:cs typeface="Nunito Sans"/>
                <a:sym typeface="Nunito Sans"/>
              </a:rPr>
              <a:t>What did you do to refine your data: outline your process.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b="1">
                <a:latin typeface="Nunito Sans"/>
                <a:ea typeface="Nunito Sans"/>
                <a:cs typeface="Nunito Sans"/>
                <a:sym typeface="Nunito Sans"/>
              </a:rPr>
              <a:t>Outliers</a:t>
            </a:r>
            <a:r>
              <a:rPr lang="en-US">
                <a:latin typeface="Nunito Sans"/>
                <a:ea typeface="Nunito Sans"/>
                <a:cs typeface="Nunito Sans"/>
                <a:sym typeface="Nunito Sans"/>
              </a:rPr>
              <a:t>. How did you determine outliers in your dataset? What thresholds did you set? Did you have to make any additional assumptions?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45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latin typeface="Nunito Sans"/>
                <a:ea typeface="Nunito Sans"/>
                <a:cs typeface="Nunito Sans"/>
                <a:sym typeface="Nunito Sans"/>
              </a:rPr>
              <a:t>Data Processing </a:t>
            </a:r>
            <a:endParaRPr b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01" name="Google Shape;701;p45"/>
          <p:cNvSpPr txBox="1">
            <a:spLocks noGrp="1"/>
          </p:cNvSpPr>
          <p:nvPr>
            <p:ph type="body" idx="1"/>
          </p:nvPr>
        </p:nvSpPr>
        <p:spPr>
          <a:xfrm>
            <a:off x="381000" y="1435790"/>
            <a:ext cx="3452400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Nunito Sans"/>
                <a:ea typeface="Nunito Sans"/>
                <a:cs typeface="Nunito Sans"/>
                <a:sym typeface="Nunito Sans"/>
              </a:rPr>
              <a:t>Were there any surprising insights from your data processing/exploration?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latin typeface="Nunito Sans"/>
                <a:ea typeface="Nunito Sans"/>
                <a:cs typeface="Nunito Sans"/>
                <a:sym typeface="Nunito Sans"/>
              </a:rPr>
              <a:t>Plots showing these insights? These can be visuals exported from Tableau.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46"/>
          <p:cNvSpPr txBox="1">
            <a:spLocks noGrp="1"/>
          </p:cNvSpPr>
          <p:nvPr>
            <p:ph type="title"/>
          </p:nvPr>
        </p:nvSpPr>
        <p:spPr>
          <a:xfrm>
            <a:off x="381000" y="609600"/>
            <a:ext cx="4686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>
                <a:latin typeface="Nunito Sans"/>
                <a:ea typeface="Nunito Sans"/>
                <a:cs typeface="Nunito Sans"/>
                <a:sym typeface="Nunito Sans"/>
              </a:rPr>
              <a:t>Statistical Analysis</a:t>
            </a:r>
            <a:endParaRPr b="0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07" name="Google Shape;707;p46"/>
          <p:cNvSpPr txBox="1">
            <a:spLocks noGrp="1"/>
          </p:cNvSpPr>
          <p:nvPr>
            <p:ph type="body" idx="1"/>
          </p:nvPr>
        </p:nvSpPr>
        <p:spPr>
          <a:xfrm>
            <a:off x="381000" y="1435790"/>
            <a:ext cx="3452400" cy="26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An overview of the different statistical analyses performed, and </a:t>
            </a:r>
            <a:r>
              <a:rPr lang="en-US" b="1" dirty="0">
                <a:latin typeface="Nunito Sans"/>
                <a:ea typeface="Nunito Sans"/>
                <a:cs typeface="Nunito Sans"/>
                <a:sym typeface="Nunito Sans"/>
              </a:rPr>
              <a:t>why</a:t>
            </a: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 they were chosen.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latin typeface="Nunito Sans"/>
                <a:ea typeface="Nunito Sans"/>
                <a:cs typeface="Nunito Sans"/>
                <a:sym typeface="Nunito Sans"/>
              </a:rPr>
              <a:t>Note: Feel free to make multiple slides to discuss each one in more detail. </a:t>
            </a:r>
            <a:endParaRPr dirty="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rainStation Learner Slide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1922</TotalTime>
  <Words>574</Words>
  <Application>Microsoft Office PowerPoint</Application>
  <PresentationFormat>On-screen Show (16:9)</PresentationFormat>
  <Paragraphs>62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9" baseType="lpstr">
      <vt:lpstr>Arial</vt:lpstr>
      <vt:lpstr>Avenir</vt:lpstr>
      <vt:lpstr>Merriweather</vt:lpstr>
      <vt:lpstr>Roboto</vt:lpstr>
      <vt:lpstr>Merriweather Sans</vt:lpstr>
      <vt:lpstr>Georgia</vt:lpstr>
      <vt:lpstr>Merriweather Light</vt:lpstr>
      <vt:lpstr>Proxima Nova</vt:lpstr>
      <vt:lpstr>Nunito Sans</vt:lpstr>
      <vt:lpstr>Helvetica Neue</vt:lpstr>
      <vt:lpstr>Nunito</vt:lpstr>
      <vt:lpstr>Simple Light</vt:lpstr>
      <vt:lpstr>BrainStation Learner Slide Template</vt:lpstr>
      <vt:lpstr>Simple Light</vt:lpstr>
      <vt:lpstr>Welcome</vt:lpstr>
      <vt:lpstr>Agenda</vt:lpstr>
      <vt:lpstr>The Problem Statement</vt:lpstr>
      <vt:lpstr>Hypothesis</vt:lpstr>
      <vt:lpstr>Data and Tools Used</vt:lpstr>
      <vt:lpstr>PowerPoint Presentation</vt:lpstr>
      <vt:lpstr>Data Processing</vt:lpstr>
      <vt:lpstr>Data Processing </vt:lpstr>
      <vt:lpstr>Statistical Analysis</vt:lpstr>
      <vt:lpstr>Insights Discussion </vt:lpstr>
      <vt:lpstr>Summary Conclusions</vt:lpstr>
      <vt:lpstr>Key Learnings</vt:lpstr>
      <vt:lpstr>Thank You</vt:lpstr>
      <vt:lpstr>Appendix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Rosh R</cp:lastModifiedBy>
  <cp:revision>16</cp:revision>
  <dcterms:modified xsi:type="dcterms:W3CDTF">2025-01-21T00:18:08Z</dcterms:modified>
</cp:coreProperties>
</file>